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7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</p:sldIdLst>
  <p:sldSz cx="12192000" cy="6858000"/>
  <p:notesSz cx="7104063" cy="102346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00CC"/>
    <a:srgbClr val="000099"/>
    <a:srgbClr val="0000FF"/>
    <a:srgbClr val="FF5353"/>
    <a:srgbClr val="355F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1" autoAdjust="0"/>
  </p:normalViewPr>
  <p:slideViewPr>
    <p:cSldViewPr snapToGrid="0" showGuides="1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25.03.2020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rtl="0">
              <a:defRPr sz="1300"/>
            </a:lvl1pPr>
          </a:lstStyle>
          <a:p>
            <a:fld id="{FAA1E4E1-DF6A-45D0-AB14-6A9A0B144578}" type="datetime1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rtl="0">
              <a:defRPr sz="13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37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43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31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28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2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26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15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75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97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0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50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38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so@edu-penza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2757" y="2958083"/>
            <a:ext cx="65458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</a:rPr>
              <a:t>Российская Электронная школа (РЭШ)</a:t>
            </a:r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5673" y="48110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66"/>
                </a:solidFill>
                <a:latin typeface="Times New Roman"/>
              </a:rPr>
              <a:t>Центр региональной электронной системы образования</a:t>
            </a:r>
            <a:endParaRPr lang="ru-RU" dirty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66"/>
                </a:solidFill>
                <a:latin typeface="Times New Roman"/>
              </a:rPr>
              <a:t>Гл. специалист Гусаров Алексей Сергеевич 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-49320" y="165240"/>
            <a:ext cx="12270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 dirty="0">
                <a:solidFill>
                  <a:srgbClr val="000066"/>
                </a:solidFill>
                <a:latin typeface="Times New Roman"/>
              </a:rPr>
              <a:t>Государственная автономная образовательная </a:t>
            </a:r>
            <a:r>
              <a:rPr lang="ru-RU" b="1" strike="noStrike" dirty="0" smtClean="0">
                <a:solidFill>
                  <a:srgbClr val="000066"/>
                </a:solidFill>
                <a:latin typeface="Times New Roman"/>
              </a:rPr>
              <a:t>учреждение дополнительного профессионального образования</a:t>
            </a:r>
          </a:p>
          <a:p>
            <a:pPr algn="ctr">
              <a:lnSpc>
                <a:spcPct val="100000"/>
              </a:lnSpc>
            </a:pPr>
            <a:r>
              <a:rPr lang="ru-RU" b="1" strike="noStrike" dirty="0" smtClean="0">
                <a:solidFill>
                  <a:srgbClr val="000066"/>
                </a:solidFill>
                <a:latin typeface="Times New Roman"/>
              </a:rPr>
              <a:t> Институт </a:t>
            </a:r>
            <a:r>
              <a:rPr lang="ru-RU" b="1" strike="noStrike" dirty="0">
                <a:solidFill>
                  <a:srgbClr val="000066"/>
                </a:solidFill>
                <a:latin typeface="Times New Roman"/>
              </a:rPr>
              <a:t>регионального развития Пензенской области</a:t>
            </a:r>
            <a:endParaRPr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051169" y="458075"/>
            <a:ext cx="4287392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задания</a:t>
            </a:r>
            <a:endParaRPr lang="ru-RU" sz="3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02" y="1026448"/>
            <a:ext cx="6515735" cy="292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726" y="4059323"/>
            <a:ext cx="7323180" cy="2722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9050" y="1757006"/>
            <a:ext cx="3643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Первый способ добавить задание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из личного кабинета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88" y="5051163"/>
            <a:ext cx="431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Второй способ добавить задание в уроке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6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084120" y="293318"/>
            <a:ext cx="4287392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задания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95" y="863171"/>
            <a:ext cx="5854775" cy="5854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1679" y="2537182"/>
            <a:ext cx="5315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Ответ может быть дан в виде текста, в виде файла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или одновременно текст с файлом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9962" y="3889208"/>
            <a:ext cx="4578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Задание назначается отдельным ученикам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или всему классу / классам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0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613218" y="474550"/>
            <a:ext cx="2998514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заданий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52" y="989027"/>
            <a:ext cx="8383425" cy="265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456" y="3865587"/>
            <a:ext cx="9060660" cy="2798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24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670884" y="491025"/>
            <a:ext cx="2998514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заданий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40" y="1125318"/>
            <a:ext cx="5254939" cy="559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856" y="1267790"/>
            <a:ext cx="6210300" cy="482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69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3873202" y="491025"/>
            <a:ext cx="4593886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4446" y="1672282"/>
            <a:ext cx="3509319" cy="19688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Учителя регистрируются на портале РЭШ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64146" y="1672282"/>
            <a:ext cx="3509319" cy="19688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Ученики регистрируются на портале РЭШ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883" y="4168347"/>
            <a:ext cx="3509319" cy="1968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Каждый учитель создает ссылку на приглашение учеников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15485" y="4168347"/>
            <a:ext cx="3509319" cy="1968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Все созданные ссылки по каждому учителю публикуются в общедоступном месте (например сайт)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0285" y="4168347"/>
            <a:ext cx="3509319" cy="1968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 Ученики заходят в личные кабинеты на портале РЭШ и вводят нужную ссылку в адресную строку браузера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9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559904" y="428837"/>
            <a:ext cx="7220503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3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170155" y="1482294"/>
            <a:ext cx="3480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https://uchi.ru/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861" y="1098199"/>
            <a:ext cx="4736370" cy="1476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631" y="2796659"/>
            <a:ext cx="4672282" cy="16990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3160" y="3281185"/>
            <a:ext cx="5205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www.yaklass.ru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902" y="4675391"/>
            <a:ext cx="4828980" cy="17172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95231" y="4943120"/>
            <a:ext cx="639149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https://education.yandex.ru/home/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3631" y="5510332"/>
            <a:ext cx="432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русскому языку и математике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учеников 1 – 5 классов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5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650" y="2286000"/>
            <a:ext cx="97439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эл. почты: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eso@edu-penza.ru</a:t>
            </a:r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8(8412)34-85-14</a:t>
            </a:r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Гусаров Алексей Сергеевич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системе РЭШ</a:t>
            </a:r>
            <a:endParaRPr lang="ru-RU" sz="3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563" y="973867"/>
            <a:ext cx="11771870" cy="703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доступа к системе необходимо перейти по ссылке: </a:t>
            </a:r>
            <a:r>
              <a:rPr 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resh.edu.ru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13820" r="5904" b="50588"/>
          <a:stretch/>
        </p:blipFill>
        <p:spPr bwMode="auto">
          <a:xfrm>
            <a:off x="6915105" y="1928554"/>
            <a:ext cx="4663870" cy="963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 cstate="print"/>
          <a:srcRect t="4316" r="10208" b="3888"/>
          <a:stretch/>
        </p:blipFill>
        <p:spPr bwMode="auto">
          <a:xfrm>
            <a:off x="296563" y="1677259"/>
            <a:ext cx="3945649" cy="4945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Стрелка влево 10"/>
          <p:cNvSpPr/>
          <p:nvPr/>
        </p:nvSpPr>
        <p:spPr>
          <a:xfrm>
            <a:off x="4852087" y="2086835"/>
            <a:ext cx="1556951" cy="56841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4" cstate="print"/>
          <a:srcRect l="3208" r="2832"/>
          <a:stretch/>
        </p:blipFill>
        <p:spPr bwMode="auto">
          <a:xfrm>
            <a:off x="6270796" y="4285108"/>
            <a:ext cx="5581650" cy="1517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415481" y="4810897"/>
            <a:ext cx="1680519" cy="5931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8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1400" y="336377"/>
            <a:ext cx="46624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учителя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433" y="1074803"/>
            <a:ext cx="34480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82" y="2155354"/>
            <a:ext cx="9191625" cy="4467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3295" y="1232649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3132" y="406580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2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9794" y="517610"/>
            <a:ext cx="55324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учеников к учителю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63" y="1226441"/>
            <a:ext cx="7100270" cy="262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5523" y="4166658"/>
            <a:ext cx="8126752" cy="2390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0202" y="1613425"/>
            <a:ext cx="4402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1. Выбрать вкладку «Ученики» </a:t>
            </a: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2. Нажать кнопку «Пригласить учеников» 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1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9794" y="517610"/>
            <a:ext cx="55324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учеников к учителю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344"/>
          <a:stretch/>
        </p:blipFill>
        <p:spPr bwMode="auto">
          <a:xfrm>
            <a:off x="258763" y="1589498"/>
            <a:ext cx="7069316" cy="224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437" y="4171774"/>
            <a:ext cx="6923660" cy="2307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368029" y="2269693"/>
            <a:ext cx="3447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Обучающийся вставляет ссылку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 адресную строку браузера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32" y="4845816"/>
            <a:ext cx="507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 личном кабинете ученика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п</a:t>
            </a:r>
            <a:r>
              <a:rPr lang="ru-RU" b="1" dirty="0" smtClean="0">
                <a:solidFill>
                  <a:srgbClr val="000066"/>
                </a:solidFill>
              </a:rPr>
              <a:t>оявляется уведомление с привязкой к учителю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9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9794" y="543331"/>
            <a:ext cx="5532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учеников к учителю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5" y="1170149"/>
            <a:ext cx="7136908" cy="236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6659" y="3702731"/>
            <a:ext cx="8644740" cy="2430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123220" y="1757006"/>
            <a:ext cx="469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 личном кабинете учителя появится запись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с привязанным учеником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90" y="6185601"/>
            <a:ext cx="463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Необходимо подтвердить привязку ученика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6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148" y="543331"/>
            <a:ext cx="60737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обучающихся в класс</a:t>
            </a:r>
            <a:endParaRPr lang="ru-RU" sz="3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"/>
          <a:stretch/>
        </p:blipFill>
        <p:spPr bwMode="auto">
          <a:xfrm>
            <a:off x="214055" y="1089711"/>
            <a:ext cx="663892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5989" y="1078031"/>
            <a:ext cx="3705225" cy="236220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6969211" y="1796748"/>
            <a:ext cx="996778" cy="576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76" y="3261154"/>
            <a:ext cx="6641465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7117492" y="3974398"/>
            <a:ext cx="4992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первоначальном добавлении класса в систему РЭШ его необходимо вписать в поле «Новая группа». После чего запись автоматически появится в списке ваших классов. При последующих добавлениях, обучающихся в этот класс, необходимо выбирать класс в поле «Добавить в группу»!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9546752" y="3550508"/>
            <a:ext cx="543697" cy="56841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4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04081" y="543331"/>
            <a:ext cx="378385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материалы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58" y="1237735"/>
            <a:ext cx="6509385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r="30083"/>
          <a:stretch/>
        </p:blipFill>
        <p:spPr>
          <a:xfrm>
            <a:off x="6698006" y="1237735"/>
            <a:ext cx="5321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62663" y="386812"/>
            <a:ext cx="26666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урока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7784" y="999037"/>
            <a:ext cx="7344807" cy="57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3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0</TotalTime>
  <Words>306</Words>
  <Application>Microsoft Office PowerPoint</Application>
  <PresentationFormat>Произвольный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Слайд 1</vt:lpstr>
      <vt:lpstr>Регистрация в системе РЭШ</vt:lpstr>
      <vt:lpstr>Слайд 3</vt:lpstr>
      <vt:lpstr>Слайд 4</vt:lpstr>
      <vt:lpstr>Слайд 5</vt:lpstr>
      <vt:lpstr>Привязка учеников к учителю</vt:lpstr>
      <vt:lpstr>Добавление обучающихся в класс</vt:lpstr>
      <vt:lpstr>Учебные материалы</vt:lpstr>
      <vt:lpstr>Пример урока</vt:lpstr>
      <vt:lpstr>Слайд 10</vt:lpstr>
      <vt:lpstr>Слайд 11</vt:lpstr>
      <vt:lpstr>Слайд 12</vt:lpstr>
      <vt:lpstr>Слайд 13</vt:lpstr>
      <vt:lpstr>Слайд 14</vt:lpstr>
      <vt:lpstr>Слайд 15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2019-05-14T08:45:38Z</dcterms:created>
  <dcterms:modified xsi:type="dcterms:W3CDTF">2020-03-25T10:25:07Z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